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10/2/2019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240576133"/>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Get Down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barrel</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76F445C-2EEC-4DC0-916C-C08DDC3DDAC7}"/>
              </a:ext>
            </a:extLst>
          </p:cNvPr>
          <p:cNvPicPr>
            <a:picLocks noChangeAspect="1"/>
          </p:cNvPicPr>
          <p:nvPr/>
        </p:nvPicPr>
        <p:blipFill>
          <a:blip r:embed="rId5"/>
          <a:stretch>
            <a:fillRect/>
          </a:stretch>
        </p:blipFill>
        <p:spPr>
          <a:xfrm>
            <a:off x="180474" y="3401736"/>
            <a:ext cx="7025777" cy="351288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Stage Name</a:t>
            </a:r>
          </a:p>
          <a:p>
            <a:pPr algn="ctr"/>
            <a:r>
              <a:rPr lang="en-US" b="1" dirty="0"/>
              <a:t>Written Stage Briefing</a:t>
            </a:r>
          </a:p>
          <a:p>
            <a:r>
              <a:rPr lang="en-US" dirty="0"/>
              <a:t>Get Down is a 12 round, 60 point, Comstock Short Course. There are four USPSA targets, two Colt Poppers, and two mini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Loaded carbine is held with both hands, safety on, shouldered, pointed at barrel.</a:t>
            </a:r>
          </a:p>
          <a:p>
            <a:endParaRPr lang="en-US" dirty="0"/>
          </a:p>
          <a:p>
            <a:r>
              <a:rPr lang="en-US" dirty="0"/>
              <a:t>Upon start signal, engage the targets as they become available from within the fault lines. The blue barrel on the ground is considered a port and may be shot through. The areas above and to the sides of the barrel are NOT a port.</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1527</TotalTime>
  <Words>222</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2019-10-02T22:10:16Z</dcterms:modified>
  <cp:category>Shooting</cp:category>
</cp:coreProperties>
</file>

<file path=docProps/thumbnail.jpeg>
</file>